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6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5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8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6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2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2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3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0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2D86AB6-1F2B-4186-BE17-56903ACB255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4DBF-734A-B254-B937-1E2327F8E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Osztott</a:t>
            </a:r>
            <a:r>
              <a:rPr lang="en-US" dirty="0"/>
              <a:t> </a:t>
            </a:r>
            <a:r>
              <a:rPr lang="en-US" dirty="0" err="1"/>
              <a:t>Rendszerek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0BDDE-A0A4-19A1-E8DC-58B7B871D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Számítástechnika</a:t>
            </a:r>
            <a:r>
              <a:rPr lang="en-US" dirty="0"/>
              <a:t> III.A Csoport1</a:t>
            </a:r>
          </a:p>
        </p:txBody>
      </p:sp>
    </p:spTree>
    <p:extLst>
      <p:ext uri="{BB962C8B-B14F-4D97-AF65-F5344CB8AC3E}">
        <p14:creationId xmlns:p14="http://schemas.microsoft.com/office/powerpoint/2010/main" val="392296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F666-A0C6-ADA1-75EC-2CD1251E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webserver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D2B0-F09A-6724-B8E8-DCD5E456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58" y="2989667"/>
            <a:ext cx="10058400" cy="4050792"/>
          </a:xfrm>
        </p:spPr>
        <p:txBody>
          <a:bodyPr/>
          <a:lstStyle/>
          <a:p>
            <a:r>
              <a:rPr lang="en-US" dirty="0"/>
              <a:t>Az Apache </a:t>
            </a:r>
            <a:r>
              <a:rPr lang="en-US" dirty="0" err="1"/>
              <a:t>webkiszolgáló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ingyenes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</a:t>
            </a:r>
            <a:r>
              <a:rPr lang="en-US" dirty="0" err="1"/>
              <a:t>szoftver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teszi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tartalmak</a:t>
            </a:r>
            <a:r>
              <a:rPr lang="en-US" dirty="0"/>
              <a:t> </a:t>
            </a:r>
            <a:r>
              <a:rPr lang="en-US" dirty="0" err="1"/>
              <a:t>kiszolgálását</a:t>
            </a:r>
            <a:r>
              <a:rPr lang="en-US" dirty="0"/>
              <a:t>.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konfigurálható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moduláris</a:t>
            </a:r>
            <a:r>
              <a:rPr lang="en-US" dirty="0"/>
              <a:t> </a:t>
            </a:r>
            <a:r>
              <a:rPr lang="en-US" dirty="0" err="1"/>
              <a:t>szerkezete</a:t>
            </a:r>
            <a:r>
              <a:rPr lang="en-US" dirty="0"/>
              <a:t> </a:t>
            </a:r>
            <a:r>
              <a:rPr lang="en-US" dirty="0" err="1"/>
              <a:t>révén</a:t>
            </a:r>
            <a:r>
              <a:rPr lang="en-US" dirty="0"/>
              <a:t> </a:t>
            </a:r>
            <a:r>
              <a:rPr lang="en-US" dirty="0" err="1"/>
              <a:t>rugalmasan</a:t>
            </a:r>
            <a:r>
              <a:rPr lang="en-US" dirty="0"/>
              <a:t> </a:t>
            </a:r>
            <a:r>
              <a:rPr lang="en-US" dirty="0" err="1"/>
              <a:t>alkalmazható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támogatja</a:t>
            </a:r>
            <a:r>
              <a:rPr lang="en-US" dirty="0"/>
              <a:t> a virtual </a:t>
            </a:r>
            <a:r>
              <a:rPr lang="en-US" dirty="0" err="1"/>
              <a:t>hostokat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különböző</a:t>
            </a:r>
            <a:r>
              <a:rPr lang="en-US" dirty="0"/>
              <a:t> HTTP </a:t>
            </a:r>
            <a:r>
              <a:rPr lang="en-US" dirty="0" err="1"/>
              <a:t>protokollokat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ideális</a:t>
            </a:r>
            <a:r>
              <a:rPr lang="en-US" dirty="0"/>
              <a:t> </a:t>
            </a:r>
            <a:r>
              <a:rPr lang="en-US" dirty="0" err="1"/>
              <a:t>választás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alkalmazásokhoz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webhelyekhez</a:t>
            </a:r>
            <a:r>
              <a:rPr lang="en-US" dirty="0"/>
              <a:t>.</a:t>
            </a:r>
          </a:p>
        </p:txBody>
      </p:sp>
      <p:pic>
        <p:nvPicPr>
          <p:cNvPr id="1026" name="Picture 2" descr="How Does Apache work? Apache Web Server:Architecture, components, and  processes.">
            <a:extLst>
              <a:ext uri="{FF2B5EF4-FFF2-40B4-BE49-F238E27FC236}">
                <a16:creationId xmlns:a16="http://schemas.microsoft.com/office/drawing/2014/main" id="{ED743578-B52C-B395-76C0-BDDA7913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82" y="1380067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46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D96F-88BA-292E-1F60-991C64863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81" y="4286230"/>
            <a:ext cx="10131425" cy="3649133"/>
          </a:xfrm>
        </p:spPr>
        <p:txBody>
          <a:bodyPr/>
          <a:lstStyle/>
          <a:p>
            <a:r>
              <a:rPr lang="en-US" dirty="0"/>
              <a:t>Az Apache </a:t>
            </a:r>
            <a:r>
              <a:rPr lang="en-US" dirty="0" err="1"/>
              <a:t>webkiszolgáló</a:t>
            </a:r>
            <a:r>
              <a:rPr lang="en-US" dirty="0"/>
              <a:t> a </a:t>
            </a:r>
            <a:r>
              <a:rPr lang="en-US" dirty="0" err="1"/>
              <a:t>beérkező</a:t>
            </a:r>
            <a:r>
              <a:rPr lang="en-US" dirty="0"/>
              <a:t> HTTP </a:t>
            </a:r>
            <a:r>
              <a:rPr lang="en-US" dirty="0" err="1"/>
              <a:t>kéréseket</a:t>
            </a:r>
            <a:r>
              <a:rPr lang="en-US" dirty="0"/>
              <a:t> </a:t>
            </a:r>
            <a:r>
              <a:rPr lang="en-US" dirty="0" err="1"/>
              <a:t>fogadja</a:t>
            </a:r>
            <a:r>
              <a:rPr lang="en-US" dirty="0"/>
              <a:t>, </a:t>
            </a:r>
            <a:r>
              <a:rPr lang="en-US" dirty="0" err="1"/>
              <a:t>feldolgozza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válaszol</a:t>
            </a:r>
            <a:r>
              <a:rPr lang="en-US" dirty="0"/>
              <a:t> a </a:t>
            </a:r>
            <a:r>
              <a:rPr lang="en-US" dirty="0" err="1"/>
              <a:t>kéréseknek</a:t>
            </a:r>
            <a:r>
              <a:rPr lang="en-US" dirty="0"/>
              <a:t> </a:t>
            </a:r>
            <a:r>
              <a:rPr lang="en-US" dirty="0" err="1"/>
              <a:t>megfelelően</a:t>
            </a:r>
            <a:r>
              <a:rPr lang="en-US" dirty="0"/>
              <a:t>,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téve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tartalmak</a:t>
            </a:r>
            <a:r>
              <a:rPr lang="en-US" dirty="0"/>
              <a:t> </a:t>
            </a:r>
            <a:r>
              <a:rPr lang="en-US" dirty="0" err="1"/>
              <a:t>kiszolgálását</a:t>
            </a:r>
            <a:r>
              <a:rPr lang="en-US" dirty="0"/>
              <a:t> </a:t>
            </a:r>
            <a:r>
              <a:rPr lang="en-US" dirty="0" err="1"/>
              <a:t>statikus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formában</a:t>
            </a:r>
            <a:r>
              <a:rPr lang="en-US" dirty="0"/>
              <a:t>. </a:t>
            </a:r>
          </a:p>
        </p:txBody>
      </p:sp>
      <p:pic>
        <p:nvPicPr>
          <p:cNvPr id="2050" name="Picture 2" descr="Web Servers : Apache Web server, IIS | H2kinfosys Blog">
            <a:extLst>
              <a:ext uri="{FF2B5EF4-FFF2-40B4-BE49-F238E27FC236}">
                <a16:creationId xmlns:a16="http://schemas.microsoft.com/office/drawing/2014/main" id="{4E8E22E4-0E11-2016-DA88-F510CF6F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78" y="304020"/>
            <a:ext cx="7650040" cy="38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78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CF49-0CED-EDE0-5CFA-F0E1BFAA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8272"/>
            <a:ext cx="10131425" cy="1456267"/>
          </a:xfrm>
        </p:spPr>
        <p:txBody>
          <a:bodyPr/>
          <a:lstStyle/>
          <a:p>
            <a:r>
              <a:rPr lang="hu-HU" dirty="0"/>
              <a:t>Design+eredmények megjelenitése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B0908D-F4FB-2F6B-442D-63E7B5DA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151" y="2640149"/>
            <a:ext cx="7839935" cy="3940113"/>
          </a:xfrm>
        </p:spPr>
        <p:txBody>
          <a:bodyPr anchor="t"/>
          <a:lstStyle/>
          <a:p>
            <a:r>
              <a:rPr lang="hu-HU" dirty="0"/>
              <a:t>Interactiv design, a weboldalak különböző képernyő méreteken is jól vannak megjelenitve</a:t>
            </a:r>
          </a:p>
          <a:p>
            <a:r>
              <a:rPr lang="hu-HU" dirty="0"/>
              <a:t>Témája a weboldalnak: sötét, kellemesebb a szemnek</a:t>
            </a:r>
          </a:p>
          <a:p>
            <a:r>
              <a:rPr lang="hu-HU" dirty="0"/>
              <a:t>Könnyen kezelhető felület, átlátható, egyszerű</a:t>
            </a:r>
          </a:p>
          <a:p>
            <a:r>
              <a:rPr lang="hu-HU" dirty="0"/>
              <a:t>Nagy üresség elkerülése: register, login, forgot password page egy oldalon(első kép), többinél struktúra és a rendszer működésének szempontjából nem alkalmazható stratégia -</a:t>
            </a:r>
            <a:r>
              <a:rPr lang="en-US" dirty="0"/>
              <a:t>&gt; </a:t>
            </a:r>
            <a:r>
              <a:rPr lang="hu-HU" dirty="0"/>
              <a:t>üresség maradt</a:t>
            </a:r>
          </a:p>
          <a:p>
            <a:r>
              <a:rPr lang="hu-HU" dirty="0"/>
              <a:t>Eredmény kiirása sql adatbázisból phpban megirt select utasitásokkal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9549F-0D7C-2976-1706-3A4219A7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4" y="738639"/>
            <a:ext cx="3659322" cy="1784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562AB-E1D0-5C29-D810-59FEA021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4" y="2640149"/>
            <a:ext cx="3684843" cy="1784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6C904-E908-0DC4-BB1C-E11F0C66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4" y="4541659"/>
            <a:ext cx="3684843" cy="1778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4EA72-01AF-94B2-79A0-05F917024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1" y="738639"/>
            <a:ext cx="3659322" cy="17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2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AA70-8BAD-02F1-D2E1-E3CC69D8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18872"/>
            <a:ext cx="10058400" cy="1609344"/>
          </a:xfrm>
        </p:spPr>
        <p:txBody>
          <a:bodyPr/>
          <a:lstStyle/>
          <a:p>
            <a:r>
              <a:rPr lang="hu-HU" sz="5400" b="1" dirty="0"/>
              <a:t>Regisztráció és bejelentkezés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231D-0AAF-AF49-197E-CA58748B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032742"/>
            <a:ext cx="10058400" cy="4050792"/>
          </a:xfrm>
        </p:spPr>
        <p:txBody>
          <a:bodyPr/>
          <a:lstStyle/>
          <a:p>
            <a:r>
              <a:rPr lang="hu-HU" sz="2000" dirty="0"/>
              <a:t>A regisztráció és bejelentkezés folyamata az alábbiak szerint működik:</a:t>
            </a:r>
          </a:p>
          <a:p>
            <a:r>
              <a:rPr lang="hu-HU" sz="2000" dirty="0"/>
              <a:t>- a regisztráció és bejelentkezés során az ellenőrzés az HTML5 beépített függvényeivel és saját JavaScript függvényekkel történik.</a:t>
            </a:r>
          </a:p>
          <a:p>
            <a:r>
              <a:rPr lang="hu-HU" sz="2000" dirty="0"/>
              <a:t>- az adatbázisban ellenőrizzük, hogy ne legyen duplikált fiók.</a:t>
            </a:r>
          </a:p>
          <a:p>
            <a:r>
              <a:rPr lang="hu-HU" sz="2000" dirty="0"/>
              <a:t>- lehetőség van jelszó helyreállításra amely SMTP-n keresztül történik, felhasználó által megadott e-mail címre kiküldünk egy linket amin keresztül megtudja változtatni a jelszavát.</a:t>
            </a:r>
          </a:p>
          <a:p>
            <a:endParaRPr lang="en-US" dirty="0"/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5E405280-1416-9540-B0B2-DD121EFA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96" y="3597049"/>
            <a:ext cx="5838808" cy="29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2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4273-238A-9456-D0E9-F7D13B3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b="1" dirty="0"/>
              <a:t>Űrlap generálása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37D4-CABB-3C46-A3DC-11BDA6187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000" dirty="0"/>
              <a:t>Az űrlap generálása dinamikusan történik az adatbázisból kapott adatok alapján. </a:t>
            </a:r>
          </a:p>
          <a:p>
            <a:r>
              <a:rPr lang="hu-HU" sz="2000" dirty="0"/>
              <a:t>Az adatbázisban tárolt információkat felhasználva a PHP segítségével generáljuk az űrlapot.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659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29</TotalTime>
  <Words>247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Rockwell</vt:lpstr>
      <vt:lpstr>Rockwell Condensed</vt:lpstr>
      <vt:lpstr>Wingdings</vt:lpstr>
      <vt:lpstr>Wood Type</vt:lpstr>
      <vt:lpstr>Osztott Rendszerek Projekt</vt:lpstr>
      <vt:lpstr>Apache webserver</vt:lpstr>
      <vt:lpstr>PowerPoint Presentation</vt:lpstr>
      <vt:lpstr>Design+eredmények megjelenitése</vt:lpstr>
      <vt:lpstr>Regisztráció és bejelentkezés</vt:lpstr>
      <vt:lpstr>Űrlap generálása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Osztott Rendszerek Projekt</dc:title>
  <dc:creator>Tivadar Veres</dc:creator>
  <cp:lastModifiedBy>Balázs Kállai</cp:lastModifiedBy>
  <cp:revision>4</cp:revision>
  <dcterms:created xsi:type="dcterms:W3CDTF">2023-05-18T17:31:18Z</dcterms:created>
  <dcterms:modified xsi:type="dcterms:W3CDTF">2023-06-09T13:36:20Z</dcterms:modified>
</cp:coreProperties>
</file>